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69DD90-5BF6-40B3-8EB9-3A9C3BDC2712}" type="datetimeFigureOut">
              <a:rPr lang="ru-RU" smtClean="0"/>
              <a:pPr/>
              <a:t>07.09.2018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0CFEF3-6162-4857-AF00-64BE12580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Картинки по запросу картинки по приему одежд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143380"/>
            <a:ext cx="17468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lum bright="21000" contrast="-3000"/>
          </a:blip>
          <a:srcRect/>
          <a:stretch>
            <a:fillRect/>
          </a:stretch>
        </p:blipFill>
        <p:spPr bwMode="auto">
          <a:xfrm>
            <a:off x="6643702" y="1357298"/>
            <a:ext cx="2071702" cy="392909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7167"/>
            <a:ext cx="6643734" cy="10001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4200" dirty="0" smtClean="0"/>
              <a:t>Уважаемые коллеги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6500858" cy="4286280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Приглашаем всех принять участие в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волонтерском проекте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Совета ветеранов Пермского региона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Свердловской ж.д.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«Проводники хороших дел!» 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Проводится акция по сбору вещей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(одежды, обуви, головных уборов) для людей, попавших в трудную жизненную ситуацию. 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Просим приносить вещи в Совет ветеранов Пермского региона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 понедельника по пятницу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с 10– до 12-00 по адресу: </a:t>
            </a:r>
          </a:p>
          <a:p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                         г.Пермь, ул.Генкеля,17каб.5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тел.230-25-61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8953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C:\Users\Галя\Desktop\баннер в кривых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500042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1928794" y="5786454"/>
            <a:ext cx="6643734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 помогаете тем, кто не в силах помочь себе сам.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181</TotalTime>
  <Words>85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  Уважаемые коллеги!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perps6</dc:creator>
  <cp:lastModifiedBy>perps6</cp:lastModifiedBy>
  <cp:revision>9</cp:revision>
  <dcterms:created xsi:type="dcterms:W3CDTF">2018-09-07T05:42:41Z</dcterms:created>
  <dcterms:modified xsi:type="dcterms:W3CDTF">2018-09-07T08:54:56Z</dcterms:modified>
</cp:coreProperties>
</file>